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0" r:id="rId4"/>
    <p:sldId id="287" r:id="rId5"/>
    <p:sldId id="279" r:id="rId6"/>
    <p:sldId id="289" r:id="rId7"/>
    <p:sldId id="281" r:id="rId8"/>
    <p:sldId id="288" r:id="rId9"/>
    <p:sldId id="283" r:id="rId10"/>
    <p:sldId id="290" r:id="rId11"/>
    <p:sldId id="285" r:id="rId12"/>
    <p:sldId id="291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7CD874DB-A18A-4798-9409-7C30D62485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795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49D6D926-15DC-43FB-A172-97A5380E4A4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7875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7355AD5-A583-403C-9E44-6AC44C2A5AC4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2937130-F242-4DB8-89F8-4FF475DF0F6F}" type="slidenum">
              <a:rPr lang="zh-TW" altLang="en-US" sz="1200" smtClean="0">
                <a:ea typeface="新細明體" pitchFamily="18" charset="-120"/>
              </a:rPr>
              <a:pPr eaLnBrk="1" hangingPunct="1"/>
              <a:t>10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E9CDB00-4FAD-40BC-BE2C-00CB4AEE0DBB}" type="slidenum">
              <a:rPr lang="zh-TW" altLang="en-US" sz="1200" smtClean="0">
                <a:ea typeface="新細明體" pitchFamily="18" charset="-120"/>
              </a:rPr>
              <a:pPr eaLnBrk="1" hangingPunct="1"/>
              <a:t>11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70D2645-CF6D-4C54-BD46-A7C1D006A3E5}" type="slidenum">
              <a:rPr lang="zh-TW" altLang="en-US" sz="1200" smtClean="0">
                <a:ea typeface="新細明體" pitchFamily="18" charset="-120"/>
              </a:rPr>
              <a:pPr eaLnBrk="1" hangingPunct="1"/>
              <a:t>12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DAAF84-A919-4A7A-9C4A-490A831BC765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283CA51-A040-48C1-8AA0-457E3B8B33F2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9372F0A-548A-4469-B9E0-F3E1BBE831CC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0A69CCC-3B8E-4692-82E6-77C60153AECC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03C5286-91B2-43F8-8868-8541225D0002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2CA32EC-9DDB-498E-81EA-98C1329893E3}" type="slidenum">
              <a:rPr lang="zh-TW" altLang="en-US" sz="1200" smtClean="0">
                <a:ea typeface="新細明體" pitchFamily="18" charset="-120"/>
              </a:rPr>
              <a:pPr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D346EE2-9078-4BB6-B2F9-AA8586503B06}" type="slidenum">
              <a:rPr lang="zh-TW" altLang="en-US" sz="1200" smtClean="0">
                <a:ea typeface="新細明體" pitchFamily="18" charset="-120"/>
              </a:rPr>
              <a:pPr eaLnBrk="1" hangingPunct="1"/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1768AC3-4C2A-4E01-A820-216A881D4FAD}" type="slidenum">
              <a:rPr lang="zh-TW" altLang="en-US" sz="1200" smtClean="0">
                <a:ea typeface="新細明體" pitchFamily="18" charset="-120"/>
              </a:rPr>
              <a:pPr eaLnBrk="1" hangingPunct="1"/>
              <a:t>9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574383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10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5" r:id="rId1"/>
    <p:sldLayoutId id="214748380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56084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H086</a:t>
            </a:r>
            <a:r>
              <a:rPr lang="en-US" altLang="zh-TW" sz="2800" dirty="0"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無他</a:t>
            </a:r>
            <a:r>
              <a:rPr lang="zh-TW" altLang="en-US" sz="26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只有耶穌寶血 </a:t>
            </a:r>
            <a:b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NOTHING BUT THE BLOOD OF JESUS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(1/6)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何能使我脫罪擔，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wash away my sin?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何能使我得完全，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make me whole again?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哦，這血泉何妙！洗我皎白如雪；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O! Precious is the flow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makes me white as snow;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別泉無此功效，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other fount I know,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何能使我常得勝，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give me victory?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何能使我得永生，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Glory in eternity?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哦，這血泉何妙！洗我皎白如雪；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O! Precious is the flow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makes me white as snow;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別泉無此功效，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other fount I know,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哦，這血泉何妙！洗我皎白如雪；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O! Precious is the flow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makes me white as snow;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別泉無此功效，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other fount I know,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何能救我這罪人，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save a wretch like me?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何能使我親近神，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bring me close to Thee?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哦，這血泉何妙！洗我皎白如雪；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O! Precious is the flow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makes me white as snow;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別泉無此功效，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other fount I know,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何能使我脫黑影，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take me out of night?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何能使我入光明，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bring me into light?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哦，這血泉何妙！洗我皎白如雪；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O! Precious is the flow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makes me white as snow;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別泉無此功效，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other fount I know,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何能使我免地獄，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rescue me from hell?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何能使我入天居，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Lift me up in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to dwell?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哦，這血泉何妙！洗我皎白如雪；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O! Precious is the flow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makes me white as snow;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別泉無此功效，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other fount I know,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何能使我得稱義，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righteousness impart?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何能使我脫罪跡，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can sanctify my heart?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無他，只有耶穌寶血！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but the blood of Jesus.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574</TotalTime>
  <Words>779</Words>
  <Application>Microsoft Office PowerPoint</Application>
  <PresentationFormat>On-screen Show (16:9)</PresentationFormat>
  <Paragraphs>114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H086  無他，只有耶穌寶血   NOTHING BUT THE BLOOD OF JESUS (1/6)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67</cp:revision>
  <dcterms:created xsi:type="dcterms:W3CDTF">2001-04-19T19:07:54Z</dcterms:created>
  <dcterms:modified xsi:type="dcterms:W3CDTF">2017-08-01T21:41:11Z</dcterms:modified>
</cp:coreProperties>
</file>